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6" d="100"/>
          <a:sy n="56" d="100"/>
        </p:scale>
        <p:origin x="4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B1367-7F37-2D47-50A6-A568B3D545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565AEAC-49EF-D3CD-6236-224ABE2055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5E1C296-01E6-A351-A0E1-F5616A73C3A6}"/>
              </a:ext>
            </a:extLst>
          </p:cNvPr>
          <p:cNvSpPr>
            <a:spLocks noGrp="1"/>
          </p:cNvSpPr>
          <p:nvPr>
            <p:ph type="dt" sz="half" idx="10"/>
          </p:nvPr>
        </p:nvSpPr>
        <p:spPr/>
        <p:txBody>
          <a:bodyPr/>
          <a:lstStyle/>
          <a:p>
            <a:fld id="{EBFE6498-1A5B-4E6A-B455-3011D7956392}" type="datetimeFigureOut">
              <a:rPr lang="en-GB" smtClean="0"/>
              <a:t>23/10/2024</a:t>
            </a:fld>
            <a:endParaRPr lang="en-GB"/>
          </a:p>
        </p:txBody>
      </p:sp>
      <p:sp>
        <p:nvSpPr>
          <p:cNvPr id="5" name="Footer Placeholder 4">
            <a:extLst>
              <a:ext uri="{FF2B5EF4-FFF2-40B4-BE49-F238E27FC236}">
                <a16:creationId xmlns:a16="http://schemas.microsoft.com/office/drawing/2014/main" id="{6E17BC4E-A18C-E2CE-B60B-9E664D382FA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AB1CFA1-B588-2842-68B7-C30542E9FB53}"/>
              </a:ext>
            </a:extLst>
          </p:cNvPr>
          <p:cNvSpPr>
            <a:spLocks noGrp="1"/>
          </p:cNvSpPr>
          <p:nvPr>
            <p:ph type="sldNum" sz="quarter" idx="12"/>
          </p:nvPr>
        </p:nvSpPr>
        <p:spPr/>
        <p:txBody>
          <a:bodyPr/>
          <a:lstStyle/>
          <a:p>
            <a:fld id="{B5BDDC55-2840-47E5-A686-07ED9402E9A0}" type="slidenum">
              <a:rPr lang="en-GB" smtClean="0"/>
              <a:t>‹#›</a:t>
            </a:fld>
            <a:endParaRPr lang="en-GB"/>
          </a:p>
        </p:txBody>
      </p:sp>
    </p:spTree>
    <p:extLst>
      <p:ext uri="{BB962C8B-B14F-4D97-AF65-F5344CB8AC3E}">
        <p14:creationId xmlns:p14="http://schemas.microsoft.com/office/powerpoint/2010/main" val="324519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D9CE6-7041-B686-FD09-E33B738963C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519AF33-08AC-9398-EA7B-3B7D3CDA03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D9429E3-B41C-2ABA-946B-A14888E9575C}"/>
              </a:ext>
            </a:extLst>
          </p:cNvPr>
          <p:cNvSpPr>
            <a:spLocks noGrp="1"/>
          </p:cNvSpPr>
          <p:nvPr>
            <p:ph type="dt" sz="half" idx="10"/>
          </p:nvPr>
        </p:nvSpPr>
        <p:spPr/>
        <p:txBody>
          <a:bodyPr/>
          <a:lstStyle/>
          <a:p>
            <a:fld id="{EBFE6498-1A5B-4E6A-B455-3011D7956392}" type="datetimeFigureOut">
              <a:rPr lang="en-GB" smtClean="0"/>
              <a:t>23/10/2024</a:t>
            </a:fld>
            <a:endParaRPr lang="en-GB"/>
          </a:p>
        </p:txBody>
      </p:sp>
      <p:sp>
        <p:nvSpPr>
          <p:cNvPr id="5" name="Footer Placeholder 4">
            <a:extLst>
              <a:ext uri="{FF2B5EF4-FFF2-40B4-BE49-F238E27FC236}">
                <a16:creationId xmlns:a16="http://schemas.microsoft.com/office/drawing/2014/main" id="{0BCEF748-F680-B260-301A-B73535A496A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6F7471-8C8D-B8B5-533A-CEB1C5C5A45C}"/>
              </a:ext>
            </a:extLst>
          </p:cNvPr>
          <p:cNvSpPr>
            <a:spLocks noGrp="1"/>
          </p:cNvSpPr>
          <p:nvPr>
            <p:ph type="sldNum" sz="quarter" idx="12"/>
          </p:nvPr>
        </p:nvSpPr>
        <p:spPr/>
        <p:txBody>
          <a:bodyPr/>
          <a:lstStyle/>
          <a:p>
            <a:fld id="{B5BDDC55-2840-47E5-A686-07ED9402E9A0}" type="slidenum">
              <a:rPr lang="en-GB" smtClean="0"/>
              <a:t>‹#›</a:t>
            </a:fld>
            <a:endParaRPr lang="en-GB"/>
          </a:p>
        </p:txBody>
      </p:sp>
    </p:spTree>
    <p:extLst>
      <p:ext uri="{BB962C8B-B14F-4D97-AF65-F5344CB8AC3E}">
        <p14:creationId xmlns:p14="http://schemas.microsoft.com/office/powerpoint/2010/main" val="2038387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334429-C12F-5C90-9D17-01CD3489DE8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7C4C674-AA1D-0EF3-B6C4-4496CA2E45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374946-6BD0-EB82-08B3-D11CFC54CEA0}"/>
              </a:ext>
            </a:extLst>
          </p:cNvPr>
          <p:cNvSpPr>
            <a:spLocks noGrp="1"/>
          </p:cNvSpPr>
          <p:nvPr>
            <p:ph type="dt" sz="half" idx="10"/>
          </p:nvPr>
        </p:nvSpPr>
        <p:spPr/>
        <p:txBody>
          <a:bodyPr/>
          <a:lstStyle/>
          <a:p>
            <a:fld id="{EBFE6498-1A5B-4E6A-B455-3011D7956392}" type="datetimeFigureOut">
              <a:rPr lang="en-GB" smtClean="0"/>
              <a:t>23/10/2024</a:t>
            </a:fld>
            <a:endParaRPr lang="en-GB"/>
          </a:p>
        </p:txBody>
      </p:sp>
      <p:sp>
        <p:nvSpPr>
          <p:cNvPr id="5" name="Footer Placeholder 4">
            <a:extLst>
              <a:ext uri="{FF2B5EF4-FFF2-40B4-BE49-F238E27FC236}">
                <a16:creationId xmlns:a16="http://schemas.microsoft.com/office/drawing/2014/main" id="{07CF9DE6-4BE3-5C2F-248E-2A042FDD7C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D3520C-20C2-7B40-213A-110FBEB706AD}"/>
              </a:ext>
            </a:extLst>
          </p:cNvPr>
          <p:cNvSpPr>
            <a:spLocks noGrp="1"/>
          </p:cNvSpPr>
          <p:nvPr>
            <p:ph type="sldNum" sz="quarter" idx="12"/>
          </p:nvPr>
        </p:nvSpPr>
        <p:spPr/>
        <p:txBody>
          <a:bodyPr/>
          <a:lstStyle/>
          <a:p>
            <a:fld id="{B5BDDC55-2840-47E5-A686-07ED9402E9A0}" type="slidenum">
              <a:rPr lang="en-GB" smtClean="0"/>
              <a:t>‹#›</a:t>
            </a:fld>
            <a:endParaRPr lang="en-GB"/>
          </a:p>
        </p:txBody>
      </p:sp>
    </p:spTree>
    <p:extLst>
      <p:ext uri="{BB962C8B-B14F-4D97-AF65-F5344CB8AC3E}">
        <p14:creationId xmlns:p14="http://schemas.microsoft.com/office/powerpoint/2010/main" val="32809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415600" y="1536633"/>
            <a:ext cx="5333200" cy="45552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endParaRPr/>
          </a:p>
        </p:txBody>
      </p:sp>
      <p:sp>
        <p:nvSpPr>
          <p:cNvPr id="23" name="Google Shape;23;p5"/>
          <p:cNvSpPr txBox="1">
            <a:spLocks noGrp="1"/>
          </p:cNvSpPr>
          <p:nvPr>
            <p:ph type="body" idx="2"/>
          </p:nvPr>
        </p:nvSpPr>
        <p:spPr>
          <a:xfrm>
            <a:off x="6443200" y="1536633"/>
            <a:ext cx="5333200" cy="45552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endParaRPr/>
          </a:p>
        </p:txBody>
      </p:sp>
      <p:sp>
        <p:nvSpPr>
          <p:cNvPr id="24" name="Google Shape;24;p5"/>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3553696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28A01-DC62-46DD-ECB5-A2CFFE117E1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2768CBC-7E57-EF58-DB73-3917433451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4F5FCE1-1A8E-C6E7-2AC0-BF27E69A55AD}"/>
              </a:ext>
            </a:extLst>
          </p:cNvPr>
          <p:cNvSpPr>
            <a:spLocks noGrp="1"/>
          </p:cNvSpPr>
          <p:nvPr>
            <p:ph type="dt" sz="half" idx="10"/>
          </p:nvPr>
        </p:nvSpPr>
        <p:spPr/>
        <p:txBody>
          <a:bodyPr/>
          <a:lstStyle/>
          <a:p>
            <a:fld id="{EBFE6498-1A5B-4E6A-B455-3011D7956392}" type="datetimeFigureOut">
              <a:rPr lang="en-GB" smtClean="0"/>
              <a:t>23/10/2024</a:t>
            </a:fld>
            <a:endParaRPr lang="en-GB"/>
          </a:p>
        </p:txBody>
      </p:sp>
      <p:sp>
        <p:nvSpPr>
          <p:cNvPr id="5" name="Footer Placeholder 4">
            <a:extLst>
              <a:ext uri="{FF2B5EF4-FFF2-40B4-BE49-F238E27FC236}">
                <a16:creationId xmlns:a16="http://schemas.microsoft.com/office/drawing/2014/main" id="{1D9886EC-F258-4967-4102-7991AB7A76E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28EBB0-D8DA-7384-7E73-44E19A6B707E}"/>
              </a:ext>
            </a:extLst>
          </p:cNvPr>
          <p:cNvSpPr>
            <a:spLocks noGrp="1"/>
          </p:cNvSpPr>
          <p:nvPr>
            <p:ph type="sldNum" sz="quarter" idx="12"/>
          </p:nvPr>
        </p:nvSpPr>
        <p:spPr/>
        <p:txBody>
          <a:bodyPr/>
          <a:lstStyle/>
          <a:p>
            <a:fld id="{B5BDDC55-2840-47E5-A686-07ED9402E9A0}" type="slidenum">
              <a:rPr lang="en-GB" smtClean="0"/>
              <a:t>‹#›</a:t>
            </a:fld>
            <a:endParaRPr lang="en-GB"/>
          </a:p>
        </p:txBody>
      </p:sp>
    </p:spTree>
    <p:extLst>
      <p:ext uri="{BB962C8B-B14F-4D97-AF65-F5344CB8AC3E}">
        <p14:creationId xmlns:p14="http://schemas.microsoft.com/office/powerpoint/2010/main" val="1738142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8E3AB-5112-A912-F305-45C4B7FAD1C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1C55F63-A2F8-4348-0BED-4AD82B080A2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B2EC808-4E93-654B-C7D0-CE89B63F5276}"/>
              </a:ext>
            </a:extLst>
          </p:cNvPr>
          <p:cNvSpPr>
            <a:spLocks noGrp="1"/>
          </p:cNvSpPr>
          <p:nvPr>
            <p:ph type="dt" sz="half" idx="10"/>
          </p:nvPr>
        </p:nvSpPr>
        <p:spPr/>
        <p:txBody>
          <a:bodyPr/>
          <a:lstStyle/>
          <a:p>
            <a:fld id="{EBFE6498-1A5B-4E6A-B455-3011D7956392}" type="datetimeFigureOut">
              <a:rPr lang="en-GB" smtClean="0"/>
              <a:t>23/10/2024</a:t>
            </a:fld>
            <a:endParaRPr lang="en-GB"/>
          </a:p>
        </p:txBody>
      </p:sp>
      <p:sp>
        <p:nvSpPr>
          <p:cNvPr id="5" name="Footer Placeholder 4">
            <a:extLst>
              <a:ext uri="{FF2B5EF4-FFF2-40B4-BE49-F238E27FC236}">
                <a16:creationId xmlns:a16="http://schemas.microsoft.com/office/drawing/2014/main" id="{79CE986E-990B-C942-C409-4AFC62823D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3CAEEB-8BF7-28F3-54E5-43E5AE973394}"/>
              </a:ext>
            </a:extLst>
          </p:cNvPr>
          <p:cNvSpPr>
            <a:spLocks noGrp="1"/>
          </p:cNvSpPr>
          <p:nvPr>
            <p:ph type="sldNum" sz="quarter" idx="12"/>
          </p:nvPr>
        </p:nvSpPr>
        <p:spPr/>
        <p:txBody>
          <a:bodyPr/>
          <a:lstStyle/>
          <a:p>
            <a:fld id="{B5BDDC55-2840-47E5-A686-07ED9402E9A0}" type="slidenum">
              <a:rPr lang="en-GB" smtClean="0"/>
              <a:t>‹#›</a:t>
            </a:fld>
            <a:endParaRPr lang="en-GB"/>
          </a:p>
        </p:txBody>
      </p:sp>
    </p:spTree>
    <p:extLst>
      <p:ext uri="{BB962C8B-B14F-4D97-AF65-F5344CB8AC3E}">
        <p14:creationId xmlns:p14="http://schemas.microsoft.com/office/powerpoint/2010/main" val="60530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FA4F2-D6F6-9892-C4F9-2BF587B6D52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58D6BC-D585-E652-6427-6A334BD025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117915A-C13B-9405-5459-C43425CC040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2CBCD9C-26CD-6E3A-2A26-37EE8A6B60DD}"/>
              </a:ext>
            </a:extLst>
          </p:cNvPr>
          <p:cNvSpPr>
            <a:spLocks noGrp="1"/>
          </p:cNvSpPr>
          <p:nvPr>
            <p:ph type="dt" sz="half" idx="10"/>
          </p:nvPr>
        </p:nvSpPr>
        <p:spPr/>
        <p:txBody>
          <a:bodyPr/>
          <a:lstStyle/>
          <a:p>
            <a:fld id="{EBFE6498-1A5B-4E6A-B455-3011D7956392}" type="datetimeFigureOut">
              <a:rPr lang="en-GB" smtClean="0"/>
              <a:t>23/10/2024</a:t>
            </a:fld>
            <a:endParaRPr lang="en-GB"/>
          </a:p>
        </p:txBody>
      </p:sp>
      <p:sp>
        <p:nvSpPr>
          <p:cNvPr id="6" name="Footer Placeholder 5">
            <a:extLst>
              <a:ext uri="{FF2B5EF4-FFF2-40B4-BE49-F238E27FC236}">
                <a16:creationId xmlns:a16="http://schemas.microsoft.com/office/drawing/2014/main" id="{45868879-C834-B837-C18F-3D1B8CD0BA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11943F7-FC16-F7BB-A885-A99CF1ED2778}"/>
              </a:ext>
            </a:extLst>
          </p:cNvPr>
          <p:cNvSpPr>
            <a:spLocks noGrp="1"/>
          </p:cNvSpPr>
          <p:nvPr>
            <p:ph type="sldNum" sz="quarter" idx="12"/>
          </p:nvPr>
        </p:nvSpPr>
        <p:spPr/>
        <p:txBody>
          <a:bodyPr/>
          <a:lstStyle/>
          <a:p>
            <a:fld id="{B5BDDC55-2840-47E5-A686-07ED9402E9A0}" type="slidenum">
              <a:rPr lang="en-GB" smtClean="0"/>
              <a:t>‹#›</a:t>
            </a:fld>
            <a:endParaRPr lang="en-GB"/>
          </a:p>
        </p:txBody>
      </p:sp>
    </p:spTree>
    <p:extLst>
      <p:ext uri="{BB962C8B-B14F-4D97-AF65-F5344CB8AC3E}">
        <p14:creationId xmlns:p14="http://schemas.microsoft.com/office/powerpoint/2010/main" val="4242393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DFFE1-447A-B880-8E5D-A9E3F9D1435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9558C0D-DE53-46AC-67A6-AB3DEAE898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B08BAA0-51F4-B74C-CFA4-A557DA83C16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47EA8A0-3BEC-F320-37DC-E2AD529737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364424A-8BCE-116F-9135-13C2663241D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2DDA16D-705D-5070-0024-360E8B8C3AAA}"/>
              </a:ext>
            </a:extLst>
          </p:cNvPr>
          <p:cNvSpPr>
            <a:spLocks noGrp="1"/>
          </p:cNvSpPr>
          <p:nvPr>
            <p:ph type="dt" sz="half" idx="10"/>
          </p:nvPr>
        </p:nvSpPr>
        <p:spPr/>
        <p:txBody>
          <a:bodyPr/>
          <a:lstStyle/>
          <a:p>
            <a:fld id="{EBFE6498-1A5B-4E6A-B455-3011D7956392}" type="datetimeFigureOut">
              <a:rPr lang="en-GB" smtClean="0"/>
              <a:t>23/10/2024</a:t>
            </a:fld>
            <a:endParaRPr lang="en-GB"/>
          </a:p>
        </p:txBody>
      </p:sp>
      <p:sp>
        <p:nvSpPr>
          <p:cNvPr id="8" name="Footer Placeholder 7">
            <a:extLst>
              <a:ext uri="{FF2B5EF4-FFF2-40B4-BE49-F238E27FC236}">
                <a16:creationId xmlns:a16="http://schemas.microsoft.com/office/drawing/2014/main" id="{478868EC-359F-A730-2709-62877FB3576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961FD33-8385-EF75-FFC5-F2F686E88749}"/>
              </a:ext>
            </a:extLst>
          </p:cNvPr>
          <p:cNvSpPr>
            <a:spLocks noGrp="1"/>
          </p:cNvSpPr>
          <p:nvPr>
            <p:ph type="sldNum" sz="quarter" idx="12"/>
          </p:nvPr>
        </p:nvSpPr>
        <p:spPr/>
        <p:txBody>
          <a:bodyPr/>
          <a:lstStyle/>
          <a:p>
            <a:fld id="{B5BDDC55-2840-47E5-A686-07ED9402E9A0}" type="slidenum">
              <a:rPr lang="en-GB" smtClean="0"/>
              <a:t>‹#›</a:t>
            </a:fld>
            <a:endParaRPr lang="en-GB"/>
          </a:p>
        </p:txBody>
      </p:sp>
    </p:spTree>
    <p:extLst>
      <p:ext uri="{BB962C8B-B14F-4D97-AF65-F5344CB8AC3E}">
        <p14:creationId xmlns:p14="http://schemas.microsoft.com/office/powerpoint/2010/main" val="2701219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CBF43-514B-0C4A-E4D2-D3FF8E469EB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78921F1-2682-ACD7-3B78-26C3AA4E137D}"/>
              </a:ext>
            </a:extLst>
          </p:cNvPr>
          <p:cNvSpPr>
            <a:spLocks noGrp="1"/>
          </p:cNvSpPr>
          <p:nvPr>
            <p:ph type="dt" sz="half" idx="10"/>
          </p:nvPr>
        </p:nvSpPr>
        <p:spPr/>
        <p:txBody>
          <a:bodyPr/>
          <a:lstStyle/>
          <a:p>
            <a:fld id="{EBFE6498-1A5B-4E6A-B455-3011D7956392}" type="datetimeFigureOut">
              <a:rPr lang="en-GB" smtClean="0"/>
              <a:t>23/10/2024</a:t>
            </a:fld>
            <a:endParaRPr lang="en-GB"/>
          </a:p>
        </p:txBody>
      </p:sp>
      <p:sp>
        <p:nvSpPr>
          <p:cNvPr id="4" name="Footer Placeholder 3">
            <a:extLst>
              <a:ext uri="{FF2B5EF4-FFF2-40B4-BE49-F238E27FC236}">
                <a16:creationId xmlns:a16="http://schemas.microsoft.com/office/drawing/2014/main" id="{329E0D71-0D1A-3006-1E46-EE3CDE38F19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3FB2715-A799-968F-D428-C715977C9967}"/>
              </a:ext>
            </a:extLst>
          </p:cNvPr>
          <p:cNvSpPr>
            <a:spLocks noGrp="1"/>
          </p:cNvSpPr>
          <p:nvPr>
            <p:ph type="sldNum" sz="quarter" idx="12"/>
          </p:nvPr>
        </p:nvSpPr>
        <p:spPr/>
        <p:txBody>
          <a:bodyPr/>
          <a:lstStyle/>
          <a:p>
            <a:fld id="{B5BDDC55-2840-47E5-A686-07ED9402E9A0}" type="slidenum">
              <a:rPr lang="en-GB" smtClean="0"/>
              <a:t>‹#›</a:t>
            </a:fld>
            <a:endParaRPr lang="en-GB"/>
          </a:p>
        </p:txBody>
      </p:sp>
    </p:spTree>
    <p:extLst>
      <p:ext uri="{BB962C8B-B14F-4D97-AF65-F5344CB8AC3E}">
        <p14:creationId xmlns:p14="http://schemas.microsoft.com/office/powerpoint/2010/main" val="2082736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E719A3-4325-FB60-F14B-A2929A48C1B6}"/>
              </a:ext>
            </a:extLst>
          </p:cNvPr>
          <p:cNvSpPr>
            <a:spLocks noGrp="1"/>
          </p:cNvSpPr>
          <p:nvPr>
            <p:ph type="dt" sz="half" idx="10"/>
          </p:nvPr>
        </p:nvSpPr>
        <p:spPr/>
        <p:txBody>
          <a:bodyPr/>
          <a:lstStyle/>
          <a:p>
            <a:fld id="{EBFE6498-1A5B-4E6A-B455-3011D7956392}" type="datetimeFigureOut">
              <a:rPr lang="en-GB" smtClean="0"/>
              <a:t>23/10/2024</a:t>
            </a:fld>
            <a:endParaRPr lang="en-GB"/>
          </a:p>
        </p:txBody>
      </p:sp>
      <p:sp>
        <p:nvSpPr>
          <p:cNvPr id="3" name="Footer Placeholder 2">
            <a:extLst>
              <a:ext uri="{FF2B5EF4-FFF2-40B4-BE49-F238E27FC236}">
                <a16:creationId xmlns:a16="http://schemas.microsoft.com/office/drawing/2014/main" id="{88DE9F58-4E82-13F9-0B09-E96E3D6B240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4C09958-00E7-0AB1-39C3-7BDD018CB050}"/>
              </a:ext>
            </a:extLst>
          </p:cNvPr>
          <p:cNvSpPr>
            <a:spLocks noGrp="1"/>
          </p:cNvSpPr>
          <p:nvPr>
            <p:ph type="sldNum" sz="quarter" idx="12"/>
          </p:nvPr>
        </p:nvSpPr>
        <p:spPr/>
        <p:txBody>
          <a:bodyPr/>
          <a:lstStyle/>
          <a:p>
            <a:fld id="{B5BDDC55-2840-47E5-A686-07ED9402E9A0}" type="slidenum">
              <a:rPr lang="en-GB" smtClean="0"/>
              <a:t>‹#›</a:t>
            </a:fld>
            <a:endParaRPr lang="en-GB"/>
          </a:p>
        </p:txBody>
      </p:sp>
    </p:spTree>
    <p:extLst>
      <p:ext uri="{BB962C8B-B14F-4D97-AF65-F5344CB8AC3E}">
        <p14:creationId xmlns:p14="http://schemas.microsoft.com/office/powerpoint/2010/main" val="1074529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63080-1FC3-E5FB-F714-FED39860EE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B1680BD-97CD-6425-8E08-A9DA2719DA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7A60B5A-2B8E-5ABB-6CD8-D0C11BA295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7FB5E6-949E-7136-190D-A91E1E9C9DE6}"/>
              </a:ext>
            </a:extLst>
          </p:cNvPr>
          <p:cNvSpPr>
            <a:spLocks noGrp="1"/>
          </p:cNvSpPr>
          <p:nvPr>
            <p:ph type="dt" sz="half" idx="10"/>
          </p:nvPr>
        </p:nvSpPr>
        <p:spPr/>
        <p:txBody>
          <a:bodyPr/>
          <a:lstStyle/>
          <a:p>
            <a:fld id="{EBFE6498-1A5B-4E6A-B455-3011D7956392}" type="datetimeFigureOut">
              <a:rPr lang="en-GB" smtClean="0"/>
              <a:t>23/10/2024</a:t>
            </a:fld>
            <a:endParaRPr lang="en-GB"/>
          </a:p>
        </p:txBody>
      </p:sp>
      <p:sp>
        <p:nvSpPr>
          <p:cNvPr id="6" name="Footer Placeholder 5">
            <a:extLst>
              <a:ext uri="{FF2B5EF4-FFF2-40B4-BE49-F238E27FC236}">
                <a16:creationId xmlns:a16="http://schemas.microsoft.com/office/drawing/2014/main" id="{6819254D-BDB8-34FD-DEEE-CCE0F59712E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71014B5-1060-A742-44AC-0513E8FA766A}"/>
              </a:ext>
            </a:extLst>
          </p:cNvPr>
          <p:cNvSpPr>
            <a:spLocks noGrp="1"/>
          </p:cNvSpPr>
          <p:nvPr>
            <p:ph type="sldNum" sz="quarter" idx="12"/>
          </p:nvPr>
        </p:nvSpPr>
        <p:spPr/>
        <p:txBody>
          <a:bodyPr/>
          <a:lstStyle/>
          <a:p>
            <a:fld id="{B5BDDC55-2840-47E5-A686-07ED9402E9A0}" type="slidenum">
              <a:rPr lang="en-GB" smtClean="0"/>
              <a:t>‹#›</a:t>
            </a:fld>
            <a:endParaRPr lang="en-GB"/>
          </a:p>
        </p:txBody>
      </p:sp>
    </p:spTree>
    <p:extLst>
      <p:ext uri="{BB962C8B-B14F-4D97-AF65-F5344CB8AC3E}">
        <p14:creationId xmlns:p14="http://schemas.microsoft.com/office/powerpoint/2010/main" val="443888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D94E6-BE53-47F4-C5BE-ADE982FD28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5456B4F-B5B0-58D0-C7F9-FAEE47FC9D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1B1DA97-B6E2-24F6-8C86-9CD2DD034B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44F226-8AF8-9360-61AE-70A88580710C}"/>
              </a:ext>
            </a:extLst>
          </p:cNvPr>
          <p:cNvSpPr>
            <a:spLocks noGrp="1"/>
          </p:cNvSpPr>
          <p:nvPr>
            <p:ph type="dt" sz="half" idx="10"/>
          </p:nvPr>
        </p:nvSpPr>
        <p:spPr/>
        <p:txBody>
          <a:bodyPr/>
          <a:lstStyle/>
          <a:p>
            <a:fld id="{EBFE6498-1A5B-4E6A-B455-3011D7956392}" type="datetimeFigureOut">
              <a:rPr lang="en-GB" smtClean="0"/>
              <a:t>23/10/2024</a:t>
            </a:fld>
            <a:endParaRPr lang="en-GB"/>
          </a:p>
        </p:txBody>
      </p:sp>
      <p:sp>
        <p:nvSpPr>
          <p:cNvPr id="6" name="Footer Placeholder 5">
            <a:extLst>
              <a:ext uri="{FF2B5EF4-FFF2-40B4-BE49-F238E27FC236}">
                <a16:creationId xmlns:a16="http://schemas.microsoft.com/office/drawing/2014/main" id="{DCDD97B3-46AE-190A-5DE7-65505F2D2B5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88861C-E75B-A093-DBD8-107D563190DE}"/>
              </a:ext>
            </a:extLst>
          </p:cNvPr>
          <p:cNvSpPr>
            <a:spLocks noGrp="1"/>
          </p:cNvSpPr>
          <p:nvPr>
            <p:ph type="sldNum" sz="quarter" idx="12"/>
          </p:nvPr>
        </p:nvSpPr>
        <p:spPr/>
        <p:txBody>
          <a:bodyPr/>
          <a:lstStyle/>
          <a:p>
            <a:fld id="{B5BDDC55-2840-47E5-A686-07ED9402E9A0}" type="slidenum">
              <a:rPr lang="en-GB" smtClean="0"/>
              <a:t>‹#›</a:t>
            </a:fld>
            <a:endParaRPr lang="en-GB"/>
          </a:p>
        </p:txBody>
      </p:sp>
    </p:spTree>
    <p:extLst>
      <p:ext uri="{BB962C8B-B14F-4D97-AF65-F5344CB8AC3E}">
        <p14:creationId xmlns:p14="http://schemas.microsoft.com/office/powerpoint/2010/main" val="3556477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1C8A53-98F8-B94C-70B5-C21A66ED92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5EC5FD-91F7-EE04-DC2B-01ECDD1CB9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A7483B-3661-7D8E-D520-45DCCF192F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BFE6498-1A5B-4E6A-B455-3011D7956392}" type="datetimeFigureOut">
              <a:rPr lang="en-GB" smtClean="0"/>
              <a:t>23/10/2024</a:t>
            </a:fld>
            <a:endParaRPr lang="en-GB"/>
          </a:p>
        </p:txBody>
      </p:sp>
      <p:sp>
        <p:nvSpPr>
          <p:cNvPr id="5" name="Footer Placeholder 4">
            <a:extLst>
              <a:ext uri="{FF2B5EF4-FFF2-40B4-BE49-F238E27FC236}">
                <a16:creationId xmlns:a16="http://schemas.microsoft.com/office/drawing/2014/main" id="{A90A4BEF-C5AC-1E53-3EA1-14F5A228D8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6058F6A9-FE24-28F8-533C-219308F4FC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5BDDC55-2840-47E5-A686-07ED9402E9A0}" type="slidenum">
              <a:rPr lang="en-GB" smtClean="0"/>
              <a:t>‹#›</a:t>
            </a:fld>
            <a:endParaRPr lang="en-GB"/>
          </a:p>
        </p:txBody>
      </p:sp>
    </p:spTree>
    <p:extLst>
      <p:ext uri="{BB962C8B-B14F-4D97-AF65-F5344CB8AC3E}">
        <p14:creationId xmlns:p14="http://schemas.microsoft.com/office/powerpoint/2010/main" val="138156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EEDD462-C602-3EDF-EE88-B8710B118CE4}"/>
              </a:ext>
            </a:extLst>
          </p:cNvPr>
          <p:cNvSpPr>
            <a:spLocks noGrp="1"/>
          </p:cNvSpPr>
          <p:nvPr>
            <p:ph type="title"/>
          </p:nvPr>
        </p:nvSpPr>
        <p:spPr/>
        <p:txBody>
          <a:bodyPr>
            <a:normAutofit fontScale="90000"/>
          </a:bodyPr>
          <a:lstStyle/>
          <a:p>
            <a:r>
              <a:rPr lang="en-GB" dirty="0"/>
              <a:t>Why should AHPs </a:t>
            </a:r>
            <a:r>
              <a:rPr lang="en-GB"/>
              <a:t>be interested in UKHACC? </a:t>
            </a:r>
            <a:endParaRPr lang="en-GB" dirty="0"/>
          </a:p>
        </p:txBody>
      </p:sp>
      <p:sp>
        <p:nvSpPr>
          <p:cNvPr id="5" name="Text Placeholder 4">
            <a:extLst>
              <a:ext uri="{FF2B5EF4-FFF2-40B4-BE49-F238E27FC236}">
                <a16:creationId xmlns:a16="http://schemas.microsoft.com/office/drawing/2014/main" id="{0CA78318-A297-6A63-FBED-28D5588016C1}"/>
              </a:ext>
            </a:extLst>
          </p:cNvPr>
          <p:cNvSpPr>
            <a:spLocks noGrp="1"/>
          </p:cNvSpPr>
          <p:nvPr>
            <p:ph type="body" idx="2"/>
          </p:nvPr>
        </p:nvSpPr>
        <p:spPr/>
        <p:txBody>
          <a:bodyPr/>
          <a:lstStyle/>
          <a:p>
            <a:r>
              <a:rPr lang="en-GB" dirty="0"/>
              <a:t>Our members have questions and want more education, we need to be aware of what campaigns are current</a:t>
            </a:r>
          </a:p>
          <a:p>
            <a:endParaRPr lang="en-GB" dirty="0"/>
          </a:p>
          <a:p>
            <a:pPr marL="186262" indent="0">
              <a:buNone/>
            </a:pPr>
            <a:endParaRPr lang="en-GB" dirty="0"/>
          </a:p>
          <a:p>
            <a:r>
              <a:rPr lang="en-GB" dirty="0"/>
              <a:t>Ensure you have your say and add your voice to the calls for change!!</a:t>
            </a:r>
          </a:p>
          <a:p>
            <a:endParaRPr lang="en-GB" dirty="0"/>
          </a:p>
        </p:txBody>
      </p:sp>
      <p:sp>
        <p:nvSpPr>
          <p:cNvPr id="7" name="Text Placeholder 6">
            <a:extLst>
              <a:ext uri="{FF2B5EF4-FFF2-40B4-BE49-F238E27FC236}">
                <a16:creationId xmlns:a16="http://schemas.microsoft.com/office/drawing/2014/main" id="{FA3601AD-E89C-B3BB-67EB-0D662C3EB19F}"/>
              </a:ext>
            </a:extLst>
          </p:cNvPr>
          <p:cNvSpPr>
            <a:spLocks noGrp="1"/>
          </p:cNvSpPr>
          <p:nvPr>
            <p:ph type="body" idx="1"/>
          </p:nvPr>
        </p:nvSpPr>
        <p:spPr>
          <a:xfrm>
            <a:off x="228600" y="1536633"/>
            <a:ext cx="5520201" cy="5774400"/>
          </a:xfrm>
        </p:spPr>
        <p:txBody>
          <a:bodyPr/>
          <a:lstStyle/>
          <a:p>
            <a:r>
              <a:rPr lang="en-GB" b="0" i="0" dirty="0">
                <a:solidFill>
                  <a:srgbClr val="505050"/>
                </a:solidFill>
                <a:effectLst/>
                <a:latin typeface="Source Sans Pro" panose="020B0503030403020204" pitchFamily="34" charset="0"/>
              </a:rPr>
              <a:t>Climate change is the greatest global health threat facing the world in the 21st century, but it is also the greatest opportunity to redefine the social and environmental determinants of health.</a:t>
            </a:r>
          </a:p>
          <a:p>
            <a:r>
              <a:rPr lang="en-GB" dirty="0"/>
              <a:t>AHPs are well placed to provide solutions and need to be prepared for changes as our world changes</a:t>
            </a:r>
          </a:p>
          <a:p>
            <a:r>
              <a:rPr lang="en-GB" dirty="0"/>
              <a:t>Your profession’s voice should be heard at all levels </a:t>
            </a:r>
          </a:p>
          <a:p>
            <a:endParaRPr lang="en-GB" dirty="0"/>
          </a:p>
          <a:p>
            <a:endParaRPr lang="en-GB" dirty="0"/>
          </a:p>
        </p:txBody>
      </p:sp>
      <p:pic>
        <p:nvPicPr>
          <p:cNvPr id="8" name="Picture 7">
            <a:extLst>
              <a:ext uri="{FF2B5EF4-FFF2-40B4-BE49-F238E27FC236}">
                <a16:creationId xmlns:a16="http://schemas.microsoft.com/office/drawing/2014/main" id="{4458D92E-19C2-C726-B400-B8DCA8814EB9}"/>
              </a:ext>
            </a:extLst>
          </p:cNvPr>
          <p:cNvPicPr>
            <a:picLocks noChangeAspect="1"/>
          </p:cNvPicPr>
          <p:nvPr/>
        </p:nvPicPr>
        <p:blipFill>
          <a:blip r:embed="rId2"/>
          <a:stretch>
            <a:fillRect/>
          </a:stretch>
        </p:blipFill>
        <p:spPr>
          <a:xfrm>
            <a:off x="0" y="5087837"/>
            <a:ext cx="12192000" cy="1770164"/>
          </a:xfrm>
          <a:prstGeom prst="rect">
            <a:avLst/>
          </a:prstGeom>
        </p:spPr>
      </p:pic>
    </p:spTree>
    <p:extLst>
      <p:ext uri="{BB962C8B-B14F-4D97-AF65-F5344CB8AC3E}">
        <p14:creationId xmlns:p14="http://schemas.microsoft.com/office/powerpoint/2010/main" val="3892018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102</Words>
  <Application>Microsoft Office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Source Sans Pro</vt:lpstr>
      <vt:lpstr>Office Theme</vt:lpstr>
      <vt:lpstr>Why should AHPs be interested in UKHACC?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GORDON, Jacqueline (SUSSEX COMMUNITY NHS FOUNDATION TRUST)</dc:creator>
  <cp:lastModifiedBy>GORDON, Jacqueline (SUSSEX COMMUNITY NHS FOUNDATION TRUST)</cp:lastModifiedBy>
  <cp:revision>1</cp:revision>
  <dcterms:created xsi:type="dcterms:W3CDTF">2024-10-23T17:02:11Z</dcterms:created>
  <dcterms:modified xsi:type="dcterms:W3CDTF">2024-10-23T17:02:42Z</dcterms:modified>
</cp:coreProperties>
</file>